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404FDF-FFFD-4127-BBA9-3142F5787F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6659AA-0B7E-43DD-9EB8-CF970EADC1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DA996C-D3D9-4183-BBE7-855F78F23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B108E-1B5E-482A-B940-F5B8AA57147E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5986ADC-161F-42DF-ADA1-1D86BD33E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A84CA-06FB-49ED-8D85-BEB06C908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9AD5-50B9-4606-91B9-912F986CB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33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5B1589-9331-4045-9F6D-78903A09D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FF641B1-97C2-4A82-8EB6-C59253DC68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064601-DB5C-4A8C-B299-E87404434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B108E-1B5E-482A-B940-F5B8AA57147E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8F9DD5-3FC4-4CEB-9A79-38B593F4E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62547F-69DB-4B37-ABB8-E64577DD4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9AD5-50B9-4606-91B9-912F986CB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636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884C784-F6B5-4B6C-A88A-CC2E1E8FB4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5C38696-356C-4C5A-9850-41AAE9DE9D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5E14F7-8D6A-47B3-8543-2149CF3FB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B108E-1B5E-482A-B940-F5B8AA57147E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FDF490-8569-4450-891E-2C55A6A1B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DCDF05-49C8-4137-898E-740C347E1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9AD5-50B9-4606-91B9-912F986CB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284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00397C-254A-4AED-86DF-59DD49E11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6BB98B-4FF4-4681-8E7F-F71E2A188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E37B43-904F-4FFB-BF4D-613A6AD5A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B108E-1B5E-482A-B940-F5B8AA57147E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C1CF3D-6214-41BE-BCCD-12CC1FFC3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C16AD2-FDF5-49FB-A262-EB5BB595D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9AD5-50B9-4606-91B9-912F986CB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44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390CAC-EEAB-4383-B1E5-6C7035F3B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2FA3885-7271-4CD7-888B-B44B4A5D4E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343505-C4D7-4C55-81D1-55AF5C8CB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B108E-1B5E-482A-B940-F5B8AA57147E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7C2181-AF0D-4B2F-8991-447BC9CE2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C557B9-2852-4B2B-9C8D-B12D168F4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9AD5-50B9-4606-91B9-912F986CB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828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32720E-DEE5-4FF7-B86C-93416CD9F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047571-DBF5-4B65-9D37-6B03A72326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A09FA27-2B6E-455D-AE5F-5091257B9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29A02D6-77B8-4238-B0A4-829F53A63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B108E-1B5E-482A-B940-F5B8AA57147E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BFC34A-0722-4C98-BDCE-7EBCDD510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3D8DF3-9FE6-4AE8-AA71-2D82218B7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9AD5-50B9-4606-91B9-912F986CB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312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35D17A-EFF5-4E68-8B89-CBEB135EC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496D2C-994B-41BF-A707-CE2306CE9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914808D-0110-4BD7-8A6C-BA15EE4D3E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47E8ED5-672A-4F6A-B1AC-15C8AF2654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B79CB98-646B-4233-9937-58EDE2D75D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5BC2D9E-A3EA-4F02-BF5B-D07F5E490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B108E-1B5E-482A-B940-F5B8AA57147E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FDA37FA-B181-474D-BB16-7EE63950A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E04057F-223A-4A54-A8AF-A0667D046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9AD5-50B9-4606-91B9-912F986CB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418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A475FD-61FF-4481-B87D-B19200610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9C0F745-B5F0-4EF5-A9CD-78A2DD1B1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B108E-1B5E-482A-B940-F5B8AA57147E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2EE9049-5A45-4EFC-8B9F-574B82949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429B343-51B3-42E2-B578-DAACFDED5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9AD5-50B9-4606-91B9-912F986CB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209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6B9860D-12F0-4FB9-87A8-63B7CFCCE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B108E-1B5E-482A-B940-F5B8AA57147E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58F61C1-2852-4D4D-862F-6676E78A9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F2B4051-4D03-481F-BBFC-C2AD8C883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9AD5-50B9-4606-91B9-912F986CB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677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3E6917-F5B7-40A6-8D44-7283E0654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4D2A84-76DA-4B4C-B8CC-84188F48D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BE70CFC-BCBC-43BA-A34B-A545E9805A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A7E52BA-9687-4611-80C1-360035704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B108E-1B5E-482A-B940-F5B8AA57147E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1264B93-EC91-4608-9A94-6D334517B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C18682-FF6B-424F-84FB-ED0D9E537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9AD5-50B9-4606-91B9-912F986CB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141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C7264D-6B8C-411F-B2C9-C314BDA20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CF4C9DF-445B-4B7A-8866-04E0559164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3DCD31A-9EA6-481C-B64C-E7D8A3B4F1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F511AAE-BDE4-46B2-905D-BA983374E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B108E-1B5E-482A-B940-F5B8AA57147E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04C8C59-6081-4465-952F-573F39160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358CC85-6D90-49D8-9145-D003734F5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9AD5-50B9-4606-91B9-912F986CB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3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26A5AE-BAA1-4934-B982-49A68E894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FFFF676-AF7A-419A-BB5E-5EA2D5DE9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831B98-DBEB-4D47-AAF4-16EAD1CA34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B108E-1B5E-482A-B940-F5B8AA57147E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9AF1C9-CD47-4953-AFEC-0A4078CB35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D2FF93-1D16-47DD-9162-FAB2E7F393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19AD5-50B9-4606-91B9-912F986CB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483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m/news/world-europe-52038814" TargetMode="External"/><Relationship Id="rId2" Type="http://schemas.openxmlformats.org/officeDocument/2006/relationships/hyperlink" Target="https://www.bbc.com/news/world-europe-5206138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rance24.com/fr/20200330-trump-et-poutine-veulent-coop%C3%A9rer-sur-le-coronavirus-et-le-p%C3%A9tro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9A7DA959-C9DE-480C-9CE6-2BE4A1B45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Sight interpretation 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04DF10B-77F2-49B4-B5EF-54F684A15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hlinkClick r:id="rId2"/>
              </a:rPr>
              <a:t>https://www.bbc.com/news/world-europe-52061381</a:t>
            </a:r>
            <a:r>
              <a:rPr lang="en-US" dirty="0"/>
              <a:t> - till the sentence </a:t>
            </a:r>
            <a:r>
              <a:rPr lang="en-US" i="1" dirty="0"/>
              <a:t>“Many Muscovites have already headed out of town to their dachas, or summer houses”.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https://www.bbc.com/news/world-europe-52038814</a:t>
            </a:r>
            <a:r>
              <a:rPr lang="en-US" dirty="0"/>
              <a:t> -  till the sentence </a:t>
            </a:r>
            <a:r>
              <a:rPr lang="en-US" i="1" dirty="0"/>
              <a:t>"The absolute priority for us is the health, life and safety of people. Therefore I believe that the vote should be postponed until a later date," </a:t>
            </a:r>
            <a:r>
              <a:rPr lang="en-US" i="1" dirty="0" err="1"/>
              <a:t>Mr</a:t>
            </a:r>
            <a:r>
              <a:rPr lang="en-US" i="1" dirty="0"/>
              <a:t> Putin said</a:t>
            </a:r>
          </a:p>
          <a:p>
            <a:endParaRPr lang="en-US" i="1" dirty="0"/>
          </a:p>
          <a:p>
            <a:r>
              <a:rPr lang="en-US" dirty="0">
                <a:hlinkClick r:id="rId4"/>
              </a:rPr>
              <a:t>https://www.france24.com/fr/20200330-trump-et-poutine-veulent-coop%C3%A9rer-sur-le-coronavirus-et-le-p%C3%A9trole</a:t>
            </a:r>
            <a:r>
              <a:rPr lang="en-US" dirty="0"/>
              <a:t> – till </a:t>
            </a:r>
            <a:r>
              <a:rPr lang="fr-FR" i="1" dirty="0"/>
              <a:t>Les États-Unis sont devenus ces dernières années le premier producteur mondial de pétrole avec l'essor..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8912925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Sight interpretation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Sight interpretation </dc:title>
  <dc:creator>Zhumaliye Zhansaya</dc:creator>
  <cp:lastModifiedBy>Zhumaliye Zhansaya</cp:lastModifiedBy>
  <cp:revision>1</cp:revision>
  <dcterms:created xsi:type="dcterms:W3CDTF">2020-04-01T09:03:04Z</dcterms:created>
  <dcterms:modified xsi:type="dcterms:W3CDTF">2020-04-01T09:03:22Z</dcterms:modified>
</cp:coreProperties>
</file>